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b7f6be4b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b7f6be4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b7f6be4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b7f6be4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b7f6be4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b7f6be4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b7f6be4b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b7f6be4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c3b73b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c3b73b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6c3b73b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6c3b73b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c3b73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c3b73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c3b73b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c3b73b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b7f6be4b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b7f6be4b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b7f6be4b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b7f6be4b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b7f6be4b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b7f6be4b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b7f6be4b_2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b7f6be4b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6b7f6be4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6b7f6be4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b7f6be4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b7f6be4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b7f6be4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6b7f6be4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6b7f6be4b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6b7f6be4b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6b7f6be4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6b7f6be4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b7f6be4b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b7f6be4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b7f6be4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b7f6be4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830400" y="534875"/>
            <a:ext cx="55701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47117" y="1733631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24950" y="343213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626900" y="552150"/>
            <a:ext cx="52053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Parking Tickets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Washington, DC</a:t>
            </a:r>
            <a:endParaRPr sz="3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626900" y="2728350"/>
            <a:ext cx="36606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Katie Salaris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Meron Desta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Miriam Brown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Robert Simon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Garett Taffey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Parking Trends by Day of Week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588" y="1152475"/>
            <a:ext cx="4638900" cy="3708000"/>
          </a:xfrm>
          <a:prstGeom prst="roundRect">
            <a:avLst>
              <a:gd fmla="val 1067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Parking Trends by Month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00" y="1180100"/>
            <a:ext cx="5015400" cy="3928200"/>
          </a:xfrm>
          <a:prstGeom prst="roundRect">
            <a:avLst>
              <a:gd fmla="val 1262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61400" y="5324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Violations by State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125" y="1027775"/>
            <a:ext cx="6012000" cy="40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925" y="1107125"/>
            <a:ext cx="5930700" cy="39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727800" y="4873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Violations by State Plate - Not in DMV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by Year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125" y="1231550"/>
            <a:ext cx="4191900" cy="3731700"/>
          </a:xfrm>
          <a:prstGeom prst="roundRect">
            <a:avLst>
              <a:gd fmla="val 1051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month to month comparisons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800" y="1203625"/>
            <a:ext cx="4931400" cy="3731700"/>
          </a:xfrm>
          <a:prstGeom prst="roundRect">
            <a:avLst>
              <a:gd fmla="val 1122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Parking violation by type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25" y="1259525"/>
            <a:ext cx="4813200" cy="3731700"/>
          </a:xfrm>
          <a:prstGeom prst="roundRect">
            <a:avLst>
              <a:gd fmla="val 672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2018 tickets Issued by Type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388" y="1217600"/>
            <a:ext cx="5003471" cy="373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Post Mortem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727650" y="1605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Lacked budget data to see revenue from parking fines - WTOP had 2 articles, one of which referenced the data but did not include a source,  and the other said the data was accessible through a Freedom Of Information Act (FOIA)  request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Unsure of cause of tickets without a recorded time stamp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able to translate all state abbreviations (“MM”, “XX”, ‘YY”) to a state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not translate coordinates to zip codes to compare against census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Question &amp; Data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Questions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27650" y="1866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Fiscal year vs. calendar 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Adjudicated tickets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Repeat offenders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Motivation</a:t>
            </a:r>
            <a:endParaRPr/>
          </a:p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Questions: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Where do parking violations occur in the District?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When do parking violations occur in the District?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What are some general trends concerning parking violations in the District?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Can we predict how much money the DC government can collect in 2019?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Is parking in different areas of the District enforced disproportionately?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4962" r="8435" t="5544"/>
          <a:stretch/>
        </p:blipFill>
        <p:spPr>
          <a:xfrm>
            <a:off x="647575" y="2097450"/>
            <a:ext cx="3641400" cy="2662800"/>
          </a:xfrm>
          <a:prstGeom prst="roundRect">
            <a:avLst>
              <a:gd fmla="val 1836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1495525"/>
            <a:ext cx="76887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OpenData.DC.gov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CSV files of violations by month </a:t>
            </a:r>
            <a:r>
              <a:rPr lang="en" sz="1600"/>
              <a:t>included every violation within that month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points included: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Time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Date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Location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Violation Code/Description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State Plate 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covered all data from 2018 and month over month data for March, June, September and December from 2014-2018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7650" y="1629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Imports:</a:t>
            </a:r>
            <a:endParaRPr sz="2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Pandas, Gmaps, Glob, os, numpy, matplotlib.pyplot, datetime, dateutil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Initial Steps:</a:t>
            </a:r>
            <a:endParaRPr sz="2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Imported CSV files in a loop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Created a dataframe with 1,366,116 violations that combined the 12 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Dropped unnecessary columns (mostly with NaN)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Converted date and time stamps from ISO 8601 format to separate columns with year, month, hour and minute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175" y="641150"/>
            <a:ext cx="7079100" cy="4388700"/>
          </a:xfrm>
          <a:prstGeom prst="roundRect">
            <a:avLst>
              <a:gd fmla="val 11008" name="adj"/>
            </a:avLst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748400" y="584475"/>
            <a:ext cx="243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2018 Heat Map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0" y="489200"/>
            <a:ext cx="8117700" cy="4578000"/>
          </a:xfrm>
          <a:prstGeom prst="roundRect">
            <a:avLst>
              <a:gd fmla="val 51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27800" y="571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Parking Trends by Hour of Day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our dataset, 277,365 tickets were issued with a timestamp of 00:000. Those records were removed in this visual, which represents 78.75% of the total data set.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no data points from 2:00 AM - 10:00 AM - the chart shows our data starting at 10:00 AM through 2:00 AM.</a:t>
            </a:r>
            <a:endParaRPr/>
          </a:p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987" y="2004925"/>
            <a:ext cx="3811200" cy="2714400"/>
          </a:xfrm>
          <a:prstGeom prst="roundRect">
            <a:avLst>
              <a:gd fmla="val 1105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E7E7E7"/>
      </a:lt1>
      <a:dk2>
        <a:srgbClr val="1A1A1A"/>
      </a:dk2>
      <a:lt2>
        <a:srgbClr val="B9BDBE"/>
      </a:lt2>
      <a:accent1>
        <a:srgbClr val="595959"/>
      </a:accent1>
      <a:accent2>
        <a:srgbClr val="6AA4C8"/>
      </a:accent2>
      <a:accent3>
        <a:srgbClr val="E0933F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